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3" r:id="rId5"/>
    <p:sldId id="262" r:id="rId6"/>
    <p:sldId id="264" r:id="rId7"/>
    <p:sldId id="281" r:id="rId8"/>
    <p:sldId id="282" r:id="rId9"/>
    <p:sldId id="266" r:id="rId10"/>
    <p:sldId id="267" r:id="rId11"/>
    <p:sldId id="268" r:id="rId12"/>
    <p:sldId id="283" r:id="rId13"/>
    <p:sldId id="284" r:id="rId14"/>
    <p:sldId id="285" r:id="rId15"/>
    <p:sldId id="286" r:id="rId16"/>
    <p:sldId id="269" r:id="rId17"/>
    <p:sldId id="270" r:id="rId18"/>
    <p:sldId id="271" r:id="rId19"/>
    <p:sldId id="272" r:id="rId20"/>
    <p:sldId id="273" r:id="rId21"/>
    <p:sldId id="277" r:id="rId22"/>
    <p:sldId id="288" r:id="rId23"/>
    <p:sldId id="287" r:id="rId24"/>
    <p:sldId id="275" r:id="rId25"/>
    <p:sldId id="276" r:id="rId26"/>
    <p:sldId id="278" r:id="rId27"/>
    <p:sldId id="27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ACF"/>
    <a:srgbClr val="FEB100"/>
    <a:srgbClr val="E94543"/>
    <a:srgbClr val="404040"/>
    <a:srgbClr val="7F7F7F"/>
    <a:srgbClr val="E14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68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415F7-B2A4-4C66-8841-AE72DC13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114CEC-17B8-45BD-84CA-975BDB369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2CDF28-0599-4C23-A2C1-29482B8E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BD53E-384D-48A1-B1C9-ACA513725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BD194-2324-4ADF-88E5-4C9EEEFC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98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3125F4-533F-4E7C-8F1C-7E06C0066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6DBDC6-A065-4475-91B2-8465DE382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AEB1A-C706-4EDE-A1A4-7F81AD59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8FC4C-377E-4C0F-9C83-23D7CD6B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C26EC6-B0C5-4B27-8166-94F1C9F6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4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F0A51-2BD8-469B-8333-CFB35429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EB63B-7B56-43A2-95E8-C231BD608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0F841-2790-40BE-B5B7-AA6AA4C3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E1F19-E9CC-41F9-905D-2DDCC341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30178-F458-45A5-B56D-6B4499CE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4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33518-09CE-460A-99F4-2751237A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6FB795-E396-40A3-B88B-CB92C8C44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62963-CAB0-42F5-B523-A6EA59009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4FD6B-7D69-4998-A248-BBB398D8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2F4FAF-A2ED-4642-8911-205F45BB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0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22BF5-E940-4D14-8543-FE619BFA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86CCE-2368-4BE1-94F8-9FF10102E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03F6C-4BB7-4E49-AED2-C50CBC4BA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932FC-E222-40A6-B6EC-0334387C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6852F-DE31-4EE1-BFA9-4FAE1AAE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AC9C0A-1B21-4353-B33B-779B1B1A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5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483C8E-06A3-4792-B856-21073B47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5DD81-B543-46CB-B903-3C697453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7A797A-1FD5-4357-917C-27053321B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8DAC0A-305A-476F-BB04-9CAE06524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7BE0E7-3083-4EE6-B7BE-FCF19E0CC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BCFEEC-1DB9-482B-B0F7-52DD406B8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F30161-DC48-48B4-8D64-F9C00CCA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0A9629-632F-4BA3-89AD-86BD3EF8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5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10DEC-584D-49B2-8700-7DB68291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47F701-E2CD-4C35-8D2F-3B44A108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F3154C-69AA-4D23-B0A9-8B160A90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A2FABB-7760-464A-BF62-3E13923D0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8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눈, 남자, 스키타기, 덮여있는이(가) 표시된 사진&#10;&#10;자동 생성된 설명">
            <a:extLst>
              <a:ext uri="{FF2B5EF4-FFF2-40B4-BE49-F238E27FC236}">
                <a16:creationId xmlns:a16="http://schemas.microsoft.com/office/drawing/2014/main" id="{4D0F22A0-19AD-438E-B812-60654048B0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625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DB2A3-8FBD-4224-9AE6-ADF3905E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ADBAC-4CC9-45C3-A95D-01F6A4EAC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951664-6B6E-4AB0-9E65-562265AA8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A8E18D-DFBE-48ED-8555-FE48618A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224567-25DC-4D34-9BE8-14F219F1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BD929E-39AD-4486-91D3-31A4C21C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3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DBE9B-975F-4488-91AE-3495000D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1F9765-C7DF-4E14-8A01-B85C2D0AD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735460-2CDE-4535-A4F2-4D8222FFD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0E3295-2DCA-4E3F-B97A-50D5868B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872CDE-408A-47F6-ADE5-58C19771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ACC2F-6C05-4FB2-ADD4-1A9E1BAF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6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13C4C6-5E2E-42B4-B744-0032AE26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EE02B0-8530-441F-A3DE-75049D82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FDA26-A469-4597-9FAA-FE00610B6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417B2-676D-4FC3-A6EB-D28243111DC8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A8768A-1963-41A4-BDD5-5880725B7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B3929-21B9-46F8-9D78-326C8A7FA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CB79-4A4E-4BF8-B78C-6F71BDBB13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3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140515" y="2517170"/>
            <a:ext cx="59109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Pork Katsu</a:t>
            </a:r>
            <a:endParaRPr lang="ko-KR" altLang="en-US" sz="9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6841F6-140F-4AED-B9DE-B40C2DCB3153}"/>
              </a:ext>
            </a:extLst>
          </p:cNvPr>
          <p:cNvCxnSpPr>
            <a:cxnSpLocks/>
          </p:cNvCxnSpPr>
          <p:nvPr/>
        </p:nvCxnSpPr>
        <p:spPr>
          <a:xfrm>
            <a:off x="3098800" y="2593370"/>
            <a:ext cx="5994400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1F079E-084A-44D3-8B35-ED6C7781B6DC}"/>
              </a:ext>
            </a:extLst>
          </p:cNvPr>
          <p:cNvCxnSpPr>
            <a:cxnSpLocks/>
          </p:cNvCxnSpPr>
          <p:nvPr/>
        </p:nvCxnSpPr>
        <p:spPr>
          <a:xfrm>
            <a:off x="3098800" y="3901470"/>
            <a:ext cx="5994400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5F07BF7-4A2A-4CEB-9FED-9E53A766B0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15" y="2328127"/>
            <a:ext cx="1758703" cy="175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6" y="291212"/>
            <a:ext cx="5934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3CFB7C-8AA4-499A-AD63-74CB749FD5AC}"/>
              </a:ext>
            </a:extLst>
          </p:cNvPr>
          <p:cNvSpPr txBox="1"/>
          <p:nvPr/>
        </p:nvSpPr>
        <p:spPr>
          <a:xfrm>
            <a:off x="5278310" y="629018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사용된 기술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B80DA6-65BC-4FAA-AD48-C9ACB8C8E84E}"/>
              </a:ext>
            </a:extLst>
          </p:cNvPr>
          <p:cNvSpPr/>
          <p:nvPr/>
        </p:nvSpPr>
        <p:spPr>
          <a:xfrm>
            <a:off x="2733698" y="2601743"/>
            <a:ext cx="2462234" cy="2462234"/>
          </a:xfrm>
          <a:prstGeom prst="diamond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5C2912C-3CE8-451E-8703-20A5EBBAC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59" y="2291872"/>
            <a:ext cx="1484999" cy="1484999"/>
          </a:xfrm>
          <a:prstGeom prst="rect">
            <a:avLst/>
          </a:prstGeom>
        </p:spPr>
      </p:pic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B8B116BF-1DC3-458E-98D7-8D57A2C82E75}"/>
              </a:ext>
            </a:extLst>
          </p:cNvPr>
          <p:cNvSpPr/>
          <p:nvPr/>
        </p:nvSpPr>
        <p:spPr>
          <a:xfrm>
            <a:off x="653442" y="1794023"/>
            <a:ext cx="2462234" cy="2462234"/>
          </a:xfrm>
          <a:prstGeom prst="diamond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7D1A682-48F2-4AD0-BCC7-47DA64AD4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47" y="3335263"/>
            <a:ext cx="741017" cy="74101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FFD4D5A-BAF7-4566-BFC4-A33656D9E4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72" y="3918235"/>
            <a:ext cx="741017" cy="74101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F54161D-4A2D-4794-B507-CFC6564F89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51" y="3335263"/>
            <a:ext cx="741017" cy="741017"/>
          </a:xfrm>
          <a:prstGeom prst="rect">
            <a:avLst/>
          </a:prstGeom>
        </p:spPr>
      </p:pic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64EDF19-E674-4EA2-870B-BF07F585318F}"/>
              </a:ext>
            </a:extLst>
          </p:cNvPr>
          <p:cNvSpPr/>
          <p:nvPr/>
        </p:nvSpPr>
        <p:spPr>
          <a:xfrm>
            <a:off x="4799636" y="1794023"/>
            <a:ext cx="2462234" cy="2462234"/>
          </a:xfrm>
          <a:prstGeom prst="diamond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1250353-E45F-47E1-8A6A-4E823155EF22}"/>
              </a:ext>
            </a:extLst>
          </p:cNvPr>
          <p:cNvSpPr/>
          <p:nvPr/>
        </p:nvSpPr>
        <p:spPr>
          <a:xfrm>
            <a:off x="6800783" y="2601743"/>
            <a:ext cx="2462234" cy="2462234"/>
          </a:xfrm>
          <a:prstGeom prst="diamond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B07B1FB9-F6F6-4B77-BC57-E86C036E0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352" y="3085417"/>
            <a:ext cx="1910510" cy="127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1F770C25-6EF9-4DD5-B6A9-C20B2DDE5523}"/>
              </a:ext>
            </a:extLst>
          </p:cNvPr>
          <p:cNvSpPr/>
          <p:nvPr/>
        </p:nvSpPr>
        <p:spPr>
          <a:xfrm>
            <a:off x="8871015" y="1794023"/>
            <a:ext cx="2462234" cy="2462234"/>
          </a:xfrm>
          <a:prstGeom prst="diamond">
            <a:avLst/>
          </a:prstGeom>
          <a:noFill/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3C5852-632A-4AF0-80AD-B05CB7D84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828" y="2291872"/>
            <a:ext cx="1928608" cy="11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371C22C1-440D-4607-9B4F-9457B996406F}"/>
              </a:ext>
            </a:extLst>
          </p:cNvPr>
          <p:cNvGrpSpPr/>
          <p:nvPr/>
        </p:nvGrpSpPr>
        <p:grpSpPr>
          <a:xfrm>
            <a:off x="5424227" y="2193364"/>
            <a:ext cx="1238166" cy="1235636"/>
            <a:chOff x="2885039" y="2909530"/>
            <a:chExt cx="1238166" cy="1235636"/>
          </a:xfrm>
        </p:grpSpPr>
        <p:pic>
          <p:nvPicPr>
            <p:cNvPr id="48" name="Picture 8" descr="Express.js CMS - The Best Headless CMS for Express">
              <a:extLst>
                <a:ext uri="{FF2B5EF4-FFF2-40B4-BE49-F238E27FC236}">
                  <a16:creationId xmlns:a16="http://schemas.microsoft.com/office/drawing/2014/main" id="{0948E52F-5D20-408A-B988-022018EE2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039" y="3806928"/>
              <a:ext cx="1238166" cy="3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BB6378E-16D8-41AF-9423-4742BE958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581" y="2909530"/>
              <a:ext cx="1169081" cy="1169081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915EAED-62A4-4350-92C5-E70029EF2E99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F80F81F-D1D9-40E3-8721-DDD191F61C33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5660963-519C-498E-A99D-6FDCAD11FC26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4D3443-9450-47E7-9158-49E00F5F7835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6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5" y="291212"/>
            <a:ext cx="593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B80DA6-65BC-4FAA-AD48-C9ACB8C8E84E}"/>
              </a:ext>
            </a:extLst>
          </p:cNvPr>
          <p:cNvSpPr/>
          <p:nvPr/>
        </p:nvSpPr>
        <p:spPr>
          <a:xfrm>
            <a:off x="2083074" y="2404496"/>
            <a:ext cx="2776640" cy="2776640"/>
          </a:xfrm>
          <a:prstGeom prst="diamond">
            <a:avLst/>
          </a:prstGeom>
          <a:noFill/>
          <a:ln w="5715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BD5810-E362-4709-9637-05DEC9435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82" y="3141648"/>
            <a:ext cx="1322006" cy="1322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3BECF0-83D4-4145-BB49-25AE0E0E2EA0}"/>
              </a:ext>
            </a:extLst>
          </p:cNvPr>
          <p:cNvSpPr txBox="1"/>
          <p:nvPr/>
        </p:nvSpPr>
        <p:spPr>
          <a:xfrm>
            <a:off x="5525973" y="4148183"/>
            <a:ext cx="20491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UI </a:t>
            </a:r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디자인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8A739-300D-40ED-87D5-2D81F0C68A29}"/>
              </a:ext>
            </a:extLst>
          </p:cNvPr>
          <p:cNvSpPr txBox="1"/>
          <p:nvPr/>
        </p:nvSpPr>
        <p:spPr>
          <a:xfrm>
            <a:off x="5525973" y="2567226"/>
            <a:ext cx="36853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Adobe </a:t>
            </a:r>
            <a:r>
              <a:rPr lang="en-US" altLang="ko-KR" sz="5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Xd</a:t>
            </a:r>
            <a:endParaRPr lang="ko-KR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A5A245-C2E8-49DC-B3B3-85EEABB409C9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6AAB1B-606C-4776-88C1-2694BBBFF6C4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5ADD75-B111-4B78-B72A-EDAF3CC7D6B1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4999843-2DE9-4E67-AEE1-5F7F70439FD1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48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5" y="291212"/>
            <a:ext cx="593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B80DA6-65BC-4FAA-AD48-C9ACB8C8E84E}"/>
              </a:ext>
            </a:extLst>
          </p:cNvPr>
          <p:cNvSpPr/>
          <p:nvPr/>
        </p:nvSpPr>
        <p:spPr>
          <a:xfrm>
            <a:off x="2083074" y="2404496"/>
            <a:ext cx="2776640" cy="2776640"/>
          </a:xfrm>
          <a:prstGeom prst="diamond">
            <a:avLst/>
          </a:prstGeom>
          <a:noFill/>
          <a:ln w="5715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BECF0-83D4-4145-BB49-25AE0E0E2EA0}"/>
              </a:ext>
            </a:extLst>
          </p:cNvPr>
          <p:cNvSpPr txBox="1"/>
          <p:nvPr/>
        </p:nvSpPr>
        <p:spPr>
          <a:xfrm>
            <a:off x="5344081" y="4177664"/>
            <a:ext cx="170341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웹 구성</a:t>
            </a:r>
            <a:endParaRPr lang="en-US" altLang="ko-KR" sz="3500" dirty="0">
              <a:solidFill>
                <a:schemeClr val="tx1">
                  <a:lumMod val="75000"/>
                  <a:lumOff val="2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8A739-300D-40ED-87D5-2D81F0C68A29}"/>
              </a:ext>
            </a:extLst>
          </p:cNvPr>
          <p:cNvSpPr txBox="1"/>
          <p:nvPr/>
        </p:nvSpPr>
        <p:spPr>
          <a:xfrm>
            <a:off x="5348819" y="2567226"/>
            <a:ext cx="64260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HTML, CSS, Java Script</a:t>
            </a:r>
            <a:endParaRPr lang="ko-KR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Arial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8BA157-BBD2-40B5-A759-BA463A72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47" y="3274303"/>
            <a:ext cx="741017" cy="7410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8390FF-87D2-459C-BF66-9502B0AF08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72" y="3857275"/>
            <a:ext cx="741017" cy="7410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7A99B0A-9FBE-4DAC-BD36-F69183E2A4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651" y="3274303"/>
            <a:ext cx="741017" cy="7410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30EACE3-E793-47DC-90F0-825120222EC2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24D5FDA-70DA-4639-94DA-B86C9F2319A4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8B61865-8BBC-47D1-9B53-CB595561CE36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6D4A78-9F94-450E-B2EA-13EAEC85BF31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0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5" y="291212"/>
            <a:ext cx="593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B80DA6-65BC-4FAA-AD48-C9ACB8C8E84E}"/>
              </a:ext>
            </a:extLst>
          </p:cNvPr>
          <p:cNvSpPr/>
          <p:nvPr/>
        </p:nvSpPr>
        <p:spPr>
          <a:xfrm>
            <a:off x="2083074" y="2404496"/>
            <a:ext cx="2776640" cy="2776640"/>
          </a:xfrm>
          <a:prstGeom prst="diamond">
            <a:avLst/>
          </a:prstGeom>
          <a:noFill/>
          <a:ln w="5715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BECF0-83D4-4145-BB49-25AE0E0E2EA0}"/>
              </a:ext>
            </a:extLst>
          </p:cNvPr>
          <p:cNvSpPr txBox="1"/>
          <p:nvPr/>
        </p:nvSpPr>
        <p:spPr>
          <a:xfrm>
            <a:off x="5344081" y="4177664"/>
            <a:ext cx="242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서버 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8A739-300D-40ED-87D5-2D81F0C68A29}"/>
              </a:ext>
            </a:extLst>
          </p:cNvPr>
          <p:cNvSpPr txBox="1"/>
          <p:nvPr/>
        </p:nvSpPr>
        <p:spPr>
          <a:xfrm>
            <a:off x="5348819" y="2567226"/>
            <a:ext cx="64260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Node. Js, Express</a:t>
            </a:r>
            <a:endParaRPr lang="ko-KR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CEAF33-FE64-4AD4-A439-540738E04391}"/>
              </a:ext>
            </a:extLst>
          </p:cNvPr>
          <p:cNvGrpSpPr/>
          <p:nvPr/>
        </p:nvGrpSpPr>
        <p:grpSpPr>
          <a:xfrm>
            <a:off x="2852311" y="2998113"/>
            <a:ext cx="1238166" cy="1235636"/>
            <a:chOff x="2885039" y="2909530"/>
            <a:chExt cx="1238166" cy="1235636"/>
          </a:xfrm>
        </p:grpSpPr>
        <p:pic>
          <p:nvPicPr>
            <p:cNvPr id="14" name="Picture 8" descr="Express.js CMS - The Best Headless CMS for Express">
              <a:extLst>
                <a:ext uri="{FF2B5EF4-FFF2-40B4-BE49-F238E27FC236}">
                  <a16:creationId xmlns:a16="http://schemas.microsoft.com/office/drawing/2014/main" id="{9B11E957-3D80-4963-B84F-513C84F83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039" y="3806928"/>
              <a:ext cx="1238166" cy="33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383164-C8A5-4269-B80D-146C443CF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581" y="2909530"/>
              <a:ext cx="1169081" cy="116908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996B5E-CC99-4F8F-8F10-6A15BC06E106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D33040-6C3A-402A-B6E9-E44BC10F69E3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C72D67-6289-4483-AC7A-0DF3EA92F13D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E944B2-55AA-4536-8CFA-E14A6C8FDB87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63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5" y="291212"/>
            <a:ext cx="593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B80DA6-65BC-4FAA-AD48-C9ACB8C8E84E}"/>
              </a:ext>
            </a:extLst>
          </p:cNvPr>
          <p:cNvSpPr/>
          <p:nvPr/>
        </p:nvSpPr>
        <p:spPr>
          <a:xfrm>
            <a:off x="2083074" y="2404496"/>
            <a:ext cx="2776640" cy="2776640"/>
          </a:xfrm>
          <a:prstGeom prst="diamond">
            <a:avLst/>
          </a:prstGeom>
          <a:noFill/>
          <a:ln w="5715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BECF0-83D4-4145-BB49-25AE0E0E2EA0}"/>
              </a:ext>
            </a:extLst>
          </p:cNvPr>
          <p:cNvSpPr txBox="1"/>
          <p:nvPr/>
        </p:nvSpPr>
        <p:spPr>
          <a:xfrm>
            <a:off x="5344081" y="4177664"/>
            <a:ext cx="624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데이터 베이스 매니지먼트 시스템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8A739-300D-40ED-87D5-2D81F0C68A29}"/>
              </a:ext>
            </a:extLst>
          </p:cNvPr>
          <p:cNvSpPr txBox="1"/>
          <p:nvPr/>
        </p:nvSpPr>
        <p:spPr>
          <a:xfrm>
            <a:off x="5348819" y="2567226"/>
            <a:ext cx="64260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MySql</a:t>
            </a:r>
            <a:endParaRPr lang="ko-KR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Arial" pitchFamily="34" charset="0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676DCEF6-773C-4366-96C6-CE2A7B75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39" y="3155979"/>
            <a:ext cx="1910510" cy="127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ADF498-32E6-4AD1-9163-1D74A42D8A98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B124F2-B3D3-4EA6-8049-595CA5D57187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D3CE8F-1005-4980-BBAF-DB95B355DBE7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FEE294-6E96-49D3-9A9B-8C9263540636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99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5" y="291212"/>
            <a:ext cx="593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B80DA6-65BC-4FAA-AD48-C9ACB8C8E84E}"/>
              </a:ext>
            </a:extLst>
          </p:cNvPr>
          <p:cNvSpPr/>
          <p:nvPr/>
        </p:nvSpPr>
        <p:spPr>
          <a:xfrm>
            <a:off x="2083074" y="2404496"/>
            <a:ext cx="2776640" cy="2776640"/>
          </a:xfrm>
          <a:prstGeom prst="diamond">
            <a:avLst/>
          </a:prstGeom>
          <a:noFill/>
          <a:ln w="57150"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BECF0-83D4-4145-BB49-25AE0E0E2EA0}"/>
              </a:ext>
            </a:extLst>
          </p:cNvPr>
          <p:cNvSpPr txBox="1"/>
          <p:nvPr/>
        </p:nvSpPr>
        <p:spPr>
          <a:xfrm>
            <a:off x="5344081" y="4177664"/>
            <a:ext cx="624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서버 대여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8A739-300D-40ED-87D5-2D81F0C68A29}"/>
              </a:ext>
            </a:extLst>
          </p:cNvPr>
          <p:cNvSpPr txBox="1"/>
          <p:nvPr/>
        </p:nvSpPr>
        <p:spPr>
          <a:xfrm>
            <a:off x="5348819" y="2567226"/>
            <a:ext cx="64260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rPr>
              <a:t>Amazon Web Service</a:t>
            </a:r>
            <a:endParaRPr lang="ko-KR" alt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  <a:cs typeface="Arial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4472DA2-EEC4-4155-A25C-793BD1C4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090" y="3104704"/>
            <a:ext cx="1928608" cy="11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E46034-52D3-4B20-8B13-DC603593C6D6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42E05B-E919-4A30-8CDF-AFDFED0D9CC9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ADB387-E8DF-4E70-9E54-8E6FA5742A58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C786E5-9DD4-4B55-9E1E-967E1D968677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42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C8E7D9E7-7C9E-408E-8933-7AF7AFC1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12191999" cy="6857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590094" y="629018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흐름도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5" y="291212"/>
            <a:ext cx="593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2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687AD8D-7ABC-470B-92FF-BAA6D0FCB446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13F79755-81D2-4370-82C7-1A6B5B8B5E5C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576FA2-04A2-417F-A9B4-E65C8A4FB003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C8C5BDF-9EAA-42A1-8C3E-41F4B1F5ADFA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1B80B3-3F02-4597-8EFA-12A19D0773C5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EC1964-7898-459F-B1DE-C46648065924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35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83869" y="1807631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</a:t>
            </a:r>
            <a:r>
              <a:rPr lang="ko-KR" altLang="en-US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647000" y="471181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827064" y="2705725"/>
            <a:ext cx="2537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서비스 기능 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설명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8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416169" y="629018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친목 도모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6" y="291212"/>
            <a:ext cx="593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5F44C9-9096-47B4-A760-4DDF5A299CE7}"/>
              </a:ext>
            </a:extLst>
          </p:cNvPr>
          <p:cNvSpPr txBox="1"/>
          <p:nvPr/>
        </p:nvSpPr>
        <p:spPr>
          <a:xfrm>
            <a:off x="5647001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D3C12A-C7BD-47A0-BDC6-B07C8030C965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B537E0-BF4B-4CCC-BAEC-9D67B970D3C5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3A26EE-E01F-4592-B524-FB0A609857DE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자유게시판1">
            <a:hlinkClick r:id="" action="ppaction://media"/>
            <a:extLst>
              <a:ext uri="{FF2B5EF4-FFF2-40B4-BE49-F238E27FC236}">
                <a16:creationId xmlns:a16="http://schemas.microsoft.com/office/drawing/2014/main" id="{4321462E-9D75-4C93-865C-6BFE635F4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0781" y="1044963"/>
            <a:ext cx="9830437" cy="51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9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140454" y="629018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구인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6" y="291212"/>
            <a:ext cx="5934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3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855BE1-CC6A-45ED-920F-280AAD5A5726}"/>
              </a:ext>
            </a:extLst>
          </p:cNvPr>
          <p:cNvSpPr txBox="1"/>
          <p:nvPr/>
        </p:nvSpPr>
        <p:spPr>
          <a:xfrm>
            <a:off x="5647001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B6927D-AAC3-4BDF-8B0F-CD2B05C31B18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6281A0-B550-4A01-B434-22050CF0737F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B5B443-31E3-4830-8ADA-A501355744EF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계열게시판">
            <a:hlinkClick r:id="" action="ppaction://media"/>
            <a:extLst>
              <a:ext uri="{FF2B5EF4-FFF2-40B4-BE49-F238E27FC236}">
                <a16:creationId xmlns:a16="http://schemas.microsoft.com/office/drawing/2014/main" id="{09149994-CB08-4DB6-BBF1-B89C0D4381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173" y="1020596"/>
            <a:ext cx="9707654" cy="51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2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1817920" y="2631470"/>
            <a:ext cx="85561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Social Network Service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19B94-DCEF-4C90-834E-6944BF93289B}"/>
              </a:ext>
            </a:extLst>
          </p:cNvPr>
          <p:cNvSpPr txBox="1"/>
          <p:nvPr/>
        </p:nvSpPr>
        <p:spPr>
          <a:xfrm>
            <a:off x="4926461" y="3625166"/>
            <a:ext cx="2339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소셜 네트워크 서비스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716E75-B3C9-4270-B81F-12057CC32BA6}"/>
              </a:ext>
            </a:extLst>
          </p:cNvPr>
          <p:cNvCxnSpPr>
            <a:cxnSpLocks/>
          </p:cNvCxnSpPr>
          <p:nvPr/>
        </p:nvCxnSpPr>
        <p:spPr>
          <a:xfrm>
            <a:off x="12063663" y="26187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B62810-E6D0-4B88-9414-0ECC84258ACE}"/>
              </a:ext>
            </a:extLst>
          </p:cNvPr>
          <p:cNvCxnSpPr>
            <a:cxnSpLocks/>
          </p:cNvCxnSpPr>
          <p:nvPr/>
        </p:nvCxnSpPr>
        <p:spPr>
          <a:xfrm>
            <a:off x="-128337" y="39268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3A74E0-7D2D-4B1D-BCB3-4453936DE3A9}"/>
              </a:ext>
            </a:extLst>
          </p:cNvPr>
          <p:cNvSpPr txBox="1"/>
          <p:nvPr/>
        </p:nvSpPr>
        <p:spPr>
          <a:xfrm>
            <a:off x="5647007" y="6023020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E527CE-5D1C-42B1-9E02-1BE852C647FC}"/>
              </a:ext>
            </a:extLst>
          </p:cNvPr>
          <p:cNvSpPr/>
          <p:nvPr/>
        </p:nvSpPr>
        <p:spPr>
          <a:xfrm>
            <a:off x="5845908" y="5812092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52FDC56-456E-4138-BF9C-809782FFD8E7}"/>
              </a:ext>
            </a:extLst>
          </p:cNvPr>
          <p:cNvSpPr/>
          <p:nvPr/>
        </p:nvSpPr>
        <p:spPr>
          <a:xfrm>
            <a:off x="5545302" y="5812092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8A2820-4ADD-447F-BA3B-7C5563321BEE}"/>
              </a:ext>
            </a:extLst>
          </p:cNvPr>
          <p:cNvSpPr/>
          <p:nvPr/>
        </p:nvSpPr>
        <p:spPr>
          <a:xfrm>
            <a:off x="6146514" y="5812092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D33E5-DA55-4528-A331-95AA26412ED1}"/>
              </a:ext>
            </a:extLst>
          </p:cNvPr>
          <p:cNvSpPr/>
          <p:nvPr/>
        </p:nvSpPr>
        <p:spPr>
          <a:xfrm>
            <a:off x="6447120" y="5812092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49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83870" y="1807631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4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647000" y="471181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097972" y="2705725"/>
            <a:ext cx="1996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전체</a:t>
            </a:r>
            <a:b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</a:b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시연 영상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70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6" y="291212"/>
            <a:ext cx="5934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4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6C9573-A2D8-403F-ACBA-2117BB5DBA93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4" name="전체 시연1">
            <a:hlinkClick r:id="" action="ppaction://media"/>
            <a:extLst>
              <a:ext uri="{FF2B5EF4-FFF2-40B4-BE49-F238E27FC236}">
                <a16:creationId xmlns:a16="http://schemas.microsoft.com/office/drawing/2014/main" id="{61B0E18C-F2BA-40E3-BAC5-1D8E44F57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990" y="605190"/>
            <a:ext cx="10930020" cy="57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2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647000" y="471181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219801" y="2705725"/>
            <a:ext cx="1752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마무리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47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980089" y="629018"/>
            <a:ext cx="223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Role allocation</a:t>
            </a:r>
            <a:endParaRPr lang="ko-KR" altLang="en-US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045F1-742C-45DF-A836-C11A6E58BC4C}"/>
              </a:ext>
            </a:extLst>
          </p:cNvPr>
          <p:cNvSpPr txBox="1"/>
          <p:nvPr/>
        </p:nvSpPr>
        <p:spPr>
          <a:xfrm>
            <a:off x="5741586" y="1061424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담당 분담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35C5764-2674-47F0-9524-90841BC63A48}"/>
              </a:ext>
            </a:extLst>
          </p:cNvPr>
          <p:cNvGrpSpPr/>
          <p:nvPr/>
        </p:nvGrpSpPr>
        <p:grpSpPr>
          <a:xfrm>
            <a:off x="3374024" y="2597593"/>
            <a:ext cx="3723135" cy="904707"/>
            <a:chOff x="3349960" y="1971824"/>
            <a:chExt cx="3723135" cy="90470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47BB3FB-6580-4556-B7C8-7511961C4008}"/>
                </a:ext>
              </a:extLst>
            </p:cNvPr>
            <p:cNvSpPr txBox="1"/>
            <p:nvPr/>
          </p:nvSpPr>
          <p:spPr>
            <a:xfrm>
              <a:off x="3349960" y="1971824"/>
              <a:ext cx="3723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9BAC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UI Design &amp; Front-end</a:t>
              </a:r>
              <a:endPara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7C8E6A-197B-4515-A4F0-F5B18FF77EE0}"/>
                </a:ext>
              </a:extLst>
            </p:cNvPr>
            <p:cNvSpPr txBox="1"/>
            <p:nvPr/>
          </p:nvSpPr>
          <p:spPr>
            <a:xfrm>
              <a:off x="3349960" y="2476421"/>
              <a:ext cx="1611339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ko-KR" altLang="en-US" sz="20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이유민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 </a:t>
              </a:r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최태훈</a:t>
              </a:r>
              <a:endPara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C739F3B-A42E-4E2B-9B63-099E1FC1A77D}"/>
                </a:ext>
              </a:extLst>
            </p:cNvPr>
            <p:cNvCxnSpPr>
              <a:cxnSpLocks/>
            </p:cNvCxnSpPr>
            <p:nvPr/>
          </p:nvCxnSpPr>
          <p:spPr>
            <a:xfrm>
              <a:off x="3452448" y="2457587"/>
              <a:ext cx="135871" cy="0"/>
            </a:xfrm>
            <a:prstGeom prst="line">
              <a:avLst/>
            </a:prstGeom>
            <a:ln w="28575">
              <a:solidFill>
                <a:srgbClr val="39BA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A15A59D-95DD-4DEB-A675-099C10532923}"/>
              </a:ext>
            </a:extLst>
          </p:cNvPr>
          <p:cNvGrpSpPr/>
          <p:nvPr/>
        </p:nvGrpSpPr>
        <p:grpSpPr>
          <a:xfrm>
            <a:off x="2755839" y="4531475"/>
            <a:ext cx="5831405" cy="904707"/>
            <a:chOff x="2977048" y="3948898"/>
            <a:chExt cx="5831405" cy="90470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E872F9-7A98-4D66-93E4-BE3F64BB7182}"/>
                </a:ext>
              </a:extLst>
            </p:cNvPr>
            <p:cNvSpPr txBox="1"/>
            <p:nvPr/>
          </p:nvSpPr>
          <p:spPr>
            <a:xfrm>
              <a:off x="2977048" y="3948898"/>
              <a:ext cx="583140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9BACF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Back-end ( Server, API &amp; Database )</a:t>
              </a:r>
              <a:endParaRPr lang="ko-KR" altLang="en-US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B1C8CA-F2BA-49A5-906C-5042AD6AE0D7}"/>
                </a:ext>
              </a:extLst>
            </p:cNvPr>
            <p:cNvSpPr txBox="1"/>
            <p:nvPr/>
          </p:nvSpPr>
          <p:spPr>
            <a:xfrm>
              <a:off x="7235587" y="4453495"/>
              <a:ext cx="1572866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r"/>
              <a:r>
                <a:rPr lang="ko-KR" altLang="en-US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최원석</a:t>
              </a:r>
              <a:r>
                <a:rPr lang="en-US" altLang="ko-KR" sz="20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2000" spc="-1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임근웅</a:t>
              </a:r>
              <a:endPara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A6048E66-EC59-4ACF-8C8F-B4ED0B4AAE84}"/>
                </a:ext>
              </a:extLst>
            </p:cNvPr>
            <p:cNvCxnSpPr>
              <a:cxnSpLocks/>
            </p:cNvCxnSpPr>
            <p:nvPr/>
          </p:nvCxnSpPr>
          <p:spPr>
            <a:xfrm>
              <a:off x="8567807" y="4434661"/>
              <a:ext cx="135871" cy="0"/>
            </a:xfrm>
            <a:prstGeom prst="line">
              <a:avLst/>
            </a:prstGeom>
            <a:ln w="28575">
              <a:solidFill>
                <a:srgbClr val="39BA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D1B6E0-0858-4676-8431-FB1E3F54EFE4}"/>
              </a:ext>
            </a:extLst>
          </p:cNvPr>
          <p:cNvGrpSpPr/>
          <p:nvPr/>
        </p:nvGrpSpPr>
        <p:grpSpPr>
          <a:xfrm>
            <a:off x="1360359" y="2152461"/>
            <a:ext cx="1800000" cy="1800000"/>
            <a:chOff x="1384423" y="1562408"/>
            <a:chExt cx="1832761" cy="183276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176903-E4D0-4A0A-9A29-344D36125FF8}"/>
                </a:ext>
              </a:extLst>
            </p:cNvPr>
            <p:cNvSpPr/>
            <p:nvPr/>
          </p:nvSpPr>
          <p:spPr>
            <a:xfrm>
              <a:off x="1384424" y="1562408"/>
              <a:ext cx="1832760" cy="183276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387AB91-9080-4782-8B5B-BF3AAB98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423" y="1562408"/>
              <a:ext cx="1832761" cy="1832761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428374-B981-4559-BF08-1EE874F8F0AF}"/>
              </a:ext>
            </a:extLst>
          </p:cNvPr>
          <p:cNvGrpSpPr/>
          <p:nvPr/>
        </p:nvGrpSpPr>
        <p:grpSpPr>
          <a:xfrm>
            <a:off x="8983517" y="3952460"/>
            <a:ext cx="1800000" cy="1800000"/>
            <a:chOff x="8880141" y="3146063"/>
            <a:chExt cx="1267072" cy="126707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2BEE9D-4238-4615-ACE0-0F7DA3285F73}"/>
                </a:ext>
              </a:extLst>
            </p:cNvPr>
            <p:cNvSpPr/>
            <p:nvPr/>
          </p:nvSpPr>
          <p:spPr>
            <a:xfrm>
              <a:off x="8880141" y="3146063"/>
              <a:ext cx="1267072" cy="126707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5AB5BBE-8925-47EA-B06E-B897264A8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141" y="3146063"/>
              <a:ext cx="1267071" cy="1267071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1D9FF4E-94AA-4A45-9961-6C17E289078D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38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205106" y="629018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진행 하면서 느낀 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5347B5-BB7B-40EF-909E-32A61D96308B}"/>
              </a:ext>
            </a:extLst>
          </p:cNvPr>
          <p:cNvSpPr/>
          <p:nvPr/>
        </p:nvSpPr>
        <p:spPr>
          <a:xfrm>
            <a:off x="3807533" y="2698272"/>
            <a:ext cx="994398" cy="1804082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D704FC-D82D-4390-9F7A-4E911D5A9A00}"/>
              </a:ext>
            </a:extLst>
          </p:cNvPr>
          <p:cNvSpPr/>
          <p:nvPr/>
        </p:nvSpPr>
        <p:spPr>
          <a:xfrm>
            <a:off x="5598802" y="2698272"/>
            <a:ext cx="994398" cy="1804082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8AA8B9-713F-4886-BE25-F20D4A56F89C}"/>
              </a:ext>
            </a:extLst>
          </p:cNvPr>
          <p:cNvSpPr/>
          <p:nvPr/>
        </p:nvSpPr>
        <p:spPr>
          <a:xfrm>
            <a:off x="7390070" y="2698272"/>
            <a:ext cx="994398" cy="1804082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E46138-C74C-48B3-BE2B-B8F8BCF08299}"/>
              </a:ext>
            </a:extLst>
          </p:cNvPr>
          <p:cNvSpPr txBox="1"/>
          <p:nvPr/>
        </p:nvSpPr>
        <p:spPr>
          <a:xfrm>
            <a:off x="4129043" y="3946927"/>
            <a:ext cx="351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FCF875-6417-4B34-8B30-ECD9608B34D1}"/>
              </a:ext>
            </a:extLst>
          </p:cNvPr>
          <p:cNvSpPr txBox="1"/>
          <p:nvPr/>
        </p:nvSpPr>
        <p:spPr>
          <a:xfrm>
            <a:off x="5920312" y="3946927"/>
            <a:ext cx="351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F8EBB1-CFD1-4174-AFF1-90650C2592EC}"/>
              </a:ext>
            </a:extLst>
          </p:cNvPr>
          <p:cNvSpPr txBox="1"/>
          <p:nvPr/>
        </p:nvSpPr>
        <p:spPr>
          <a:xfrm>
            <a:off x="7711580" y="3946927"/>
            <a:ext cx="351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43E5BD-FC6F-457D-9233-6240C6BBBBFF}"/>
              </a:ext>
            </a:extLst>
          </p:cNvPr>
          <p:cNvSpPr txBox="1"/>
          <p:nvPr/>
        </p:nvSpPr>
        <p:spPr>
          <a:xfrm>
            <a:off x="3910232" y="4502354"/>
            <a:ext cx="78899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기획 구상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728842-D176-4F3A-AFD7-2F39B67BFE65}"/>
              </a:ext>
            </a:extLst>
          </p:cNvPr>
          <p:cNvSpPr txBox="1"/>
          <p:nvPr/>
        </p:nvSpPr>
        <p:spPr>
          <a:xfrm>
            <a:off x="5691083" y="4502354"/>
            <a:ext cx="80983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기술 조사 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및</a:t>
            </a:r>
            <a:r>
              <a:rPr lang="en-US" altLang="ko-KR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공부 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2054EA-55D5-4B09-9AFB-8A1AC95BB4B3}"/>
              </a:ext>
            </a:extLst>
          </p:cNvPr>
          <p:cNvSpPr txBox="1"/>
          <p:nvPr/>
        </p:nvSpPr>
        <p:spPr>
          <a:xfrm>
            <a:off x="7492771" y="4502354"/>
            <a:ext cx="78899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기능 구현</a:t>
            </a:r>
            <a:endParaRPr lang="en-US" altLang="ko-KR" sz="1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34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205102" y="629018"/>
            <a:ext cx="378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프로젝트 진행 하면서 느낀 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D498D7-7B8E-4A28-B3F8-B907BF25BC7A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FFAC64D-4AC1-4D32-8CBA-662FD298AD7E}"/>
              </a:ext>
            </a:extLst>
          </p:cNvPr>
          <p:cNvSpPr/>
          <p:nvPr/>
        </p:nvSpPr>
        <p:spPr>
          <a:xfrm>
            <a:off x="4078489" y="2382816"/>
            <a:ext cx="4603042" cy="489070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2833B4-82B6-4465-A5BB-81A91C60335F}"/>
              </a:ext>
            </a:extLst>
          </p:cNvPr>
          <p:cNvSpPr txBox="1"/>
          <p:nvPr/>
        </p:nvSpPr>
        <p:spPr>
          <a:xfrm>
            <a:off x="3510470" y="2240994"/>
            <a:ext cx="585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0255CE-2142-4FF2-AE03-E529A522A150}"/>
              </a:ext>
            </a:extLst>
          </p:cNvPr>
          <p:cNvSpPr txBox="1"/>
          <p:nvPr/>
        </p:nvSpPr>
        <p:spPr>
          <a:xfrm>
            <a:off x="4131971" y="2427296"/>
            <a:ext cx="1090363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기획 구상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8C02321-2BD9-4A4C-8F13-F343829FF4F5}"/>
              </a:ext>
            </a:extLst>
          </p:cNvPr>
          <p:cNvSpPr/>
          <p:nvPr/>
        </p:nvSpPr>
        <p:spPr>
          <a:xfrm>
            <a:off x="4078489" y="3485908"/>
            <a:ext cx="4603042" cy="489070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AC174C-1928-4A08-AC23-093B0B7DF9D4}"/>
              </a:ext>
            </a:extLst>
          </p:cNvPr>
          <p:cNvSpPr txBox="1"/>
          <p:nvPr/>
        </p:nvSpPr>
        <p:spPr>
          <a:xfrm>
            <a:off x="3510470" y="3344086"/>
            <a:ext cx="585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EB100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0F28A3-67EB-46CF-8B30-6C2361448714}"/>
              </a:ext>
            </a:extLst>
          </p:cNvPr>
          <p:cNvSpPr txBox="1"/>
          <p:nvPr/>
        </p:nvSpPr>
        <p:spPr>
          <a:xfrm>
            <a:off x="4131971" y="3530388"/>
            <a:ext cx="181972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기술 조사 및 공부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C3E04A-27F0-4603-85B0-1BDD75022649}"/>
              </a:ext>
            </a:extLst>
          </p:cNvPr>
          <p:cNvSpPr/>
          <p:nvPr/>
        </p:nvSpPr>
        <p:spPr>
          <a:xfrm>
            <a:off x="4078489" y="4589000"/>
            <a:ext cx="4603042" cy="489070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56369E-F26D-4A9B-9231-7B49A0E04D9F}"/>
              </a:ext>
            </a:extLst>
          </p:cNvPr>
          <p:cNvSpPr txBox="1"/>
          <p:nvPr/>
        </p:nvSpPr>
        <p:spPr>
          <a:xfrm>
            <a:off x="3510470" y="4447178"/>
            <a:ext cx="585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</a:t>
            </a:r>
            <a:endParaRPr lang="ko-KR" altLang="en-US" sz="4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9BACF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8EED93-8DCE-445A-98E7-A6D5A934DA1D}"/>
              </a:ext>
            </a:extLst>
          </p:cNvPr>
          <p:cNvSpPr txBox="1"/>
          <p:nvPr/>
        </p:nvSpPr>
        <p:spPr>
          <a:xfrm>
            <a:off x="4131971" y="4633480"/>
            <a:ext cx="113043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기능 구현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4B0DA9-46CD-4487-B02F-40132DD3424B}"/>
              </a:ext>
            </a:extLst>
          </p:cNvPr>
          <p:cNvSpPr txBox="1"/>
          <p:nvPr/>
        </p:nvSpPr>
        <p:spPr>
          <a:xfrm>
            <a:off x="4404398" y="2869434"/>
            <a:ext cx="4277133" cy="4308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처음 팀원을 만났을 때 학기가 시작 한지 이미 어느정도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되었었지만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얼굴을 맞대고 대화를 나눈 건 처음이라 지금 우리의 상황이 안타까웠다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EB5E3-0D49-4696-814B-DDC60630C46D}"/>
              </a:ext>
            </a:extLst>
          </p:cNvPr>
          <p:cNvSpPr txBox="1"/>
          <p:nvPr/>
        </p:nvSpPr>
        <p:spPr>
          <a:xfrm>
            <a:off x="4476533" y="3978300"/>
            <a:ext cx="4204998" cy="4308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처음 우리가 배웠던 거라 쉽게 생각 했지만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생각 했던 거 보다 훨씬 더 많은 기술이 들어가야 해 당황하고 막막했다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853224-C35E-4914-834C-9517609159F7}"/>
              </a:ext>
            </a:extLst>
          </p:cNvPr>
          <p:cNvSpPr txBox="1"/>
          <p:nvPr/>
        </p:nvSpPr>
        <p:spPr>
          <a:xfrm>
            <a:off x="4274554" y="5078070"/>
            <a:ext cx="4406977" cy="2616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완벽하지 않지만 실제로 작동 되는 기능의 모습을 보면서 희열감을 느꼈다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39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2901349" y="2517170"/>
            <a:ext cx="6389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QUESTION</a:t>
            </a:r>
            <a:endParaRPr lang="ko-KR" altLang="en-US" sz="9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6841F6-140F-4AED-B9DE-B40C2DCB3153}"/>
              </a:ext>
            </a:extLst>
          </p:cNvPr>
          <p:cNvCxnSpPr>
            <a:cxnSpLocks/>
          </p:cNvCxnSpPr>
          <p:nvPr/>
        </p:nvCxnSpPr>
        <p:spPr>
          <a:xfrm>
            <a:off x="3059531" y="2593370"/>
            <a:ext cx="6072938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11F079E-084A-44D3-8B35-ED6C7781B6DC}"/>
              </a:ext>
            </a:extLst>
          </p:cNvPr>
          <p:cNvCxnSpPr>
            <a:cxnSpLocks/>
          </p:cNvCxnSpPr>
          <p:nvPr/>
        </p:nvCxnSpPr>
        <p:spPr>
          <a:xfrm>
            <a:off x="3059531" y="3901470"/>
            <a:ext cx="6072938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35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563198" y="2631470"/>
            <a:ext cx="50656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THANK YOU</a:t>
            </a:r>
            <a:endParaRPr lang="ko-KR" altLang="en-US" sz="6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19B94-DCEF-4C90-834E-6944BF93289B}"/>
              </a:ext>
            </a:extLst>
          </p:cNvPr>
          <p:cNvSpPr txBox="1"/>
          <p:nvPr/>
        </p:nvSpPr>
        <p:spPr>
          <a:xfrm>
            <a:off x="4694022" y="3625166"/>
            <a:ext cx="2803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끝까지 봐주셔서 감사합니다</a:t>
            </a:r>
            <a:endParaRPr lang="ko-KR" altLang="en-US" sz="105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716E75-B3C9-4270-B81F-12057CC32BA6}"/>
              </a:ext>
            </a:extLst>
          </p:cNvPr>
          <p:cNvCxnSpPr>
            <a:cxnSpLocks/>
          </p:cNvCxnSpPr>
          <p:nvPr/>
        </p:nvCxnSpPr>
        <p:spPr>
          <a:xfrm>
            <a:off x="12063663" y="26187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B62810-E6D0-4B88-9414-0ECC84258ACE}"/>
              </a:ext>
            </a:extLst>
          </p:cNvPr>
          <p:cNvCxnSpPr>
            <a:cxnSpLocks/>
          </p:cNvCxnSpPr>
          <p:nvPr/>
        </p:nvCxnSpPr>
        <p:spPr>
          <a:xfrm>
            <a:off x="-128337" y="3926870"/>
            <a:ext cx="256674" cy="0"/>
          </a:xfrm>
          <a:prstGeom prst="line">
            <a:avLst/>
          </a:prstGeom>
          <a:ln w="76200">
            <a:solidFill>
              <a:srgbClr val="E142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4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3069220" y="3198168"/>
            <a:ext cx="76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4F0AE-CAE3-496E-A8DC-3EA9BF3392A2}"/>
              </a:ext>
            </a:extLst>
          </p:cNvPr>
          <p:cNvSpPr txBox="1"/>
          <p:nvPr/>
        </p:nvSpPr>
        <p:spPr>
          <a:xfrm>
            <a:off x="8775694" y="3259723"/>
            <a:ext cx="1171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10A109-ACD0-457A-8900-F556BDC77631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DD4649-0D8E-438F-96EE-A1F985DCA9E7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CE0BE9-7A8A-4437-A875-FD8511873408}"/>
              </a:ext>
            </a:extLst>
          </p:cNvPr>
          <p:cNvSpPr/>
          <p:nvPr/>
        </p:nvSpPr>
        <p:spPr>
          <a:xfrm>
            <a:off x="5239920" y="3036705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8C4E42-A3A1-46BE-A1DE-E562CF6F5479}"/>
              </a:ext>
            </a:extLst>
          </p:cNvPr>
          <p:cNvSpPr/>
          <p:nvPr/>
        </p:nvSpPr>
        <p:spPr>
          <a:xfrm>
            <a:off x="5239920" y="2297833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57D074-4BB6-4E87-8D30-0981BDBF1664}"/>
              </a:ext>
            </a:extLst>
          </p:cNvPr>
          <p:cNvSpPr/>
          <p:nvPr/>
        </p:nvSpPr>
        <p:spPr>
          <a:xfrm>
            <a:off x="5239920" y="3775577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20C333-BAA9-497A-9F96-9761169A61E4}"/>
              </a:ext>
            </a:extLst>
          </p:cNvPr>
          <p:cNvSpPr/>
          <p:nvPr/>
        </p:nvSpPr>
        <p:spPr>
          <a:xfrm>
            <a:off x="5239920" y="4514449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B4D001-F5F7-4B1B-AC88-262A32F12C74}"/>
              </a:ext>
            </a:extLst>
          </p:cNvPr>
          <p:cNvSpPr txBox="1"/>
          <p:nvPr/>
        </p:nvSpPr>
        <p:spPr>
          <a:xfrm>
            <a:off x="5830657" y="2120533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개발동기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7AE9E3-DADF-4BFB-BF1D-686564107425}"/>
              </a:ext>
            </a:extLst>
          </p:cNvPr>
          <p:cNvSpPr txBox="1"/>
          <p:nvPr/>
        </p:nvSpPr>
        <p:spPr>
          <a:xfrm>
            <a:off x="5830657" y="2859405"/>
            <a:ext cx="2945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사용된 기술 및 흐름도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6E2905-6CB8-463A-9C27-5BF9467B5960}"/>
              </a:ext>
            </a:extLst>
          </p:cNvPr>
          <p:cNvSpPr txBox="1"/>
          <p:nvPr/>
        </p:nvSpPr>
        <p:spPr>
          <a:xfrm>
            <a:off x="5830657" y="3598277"/>
            <a:ext cx="26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서비스 기능 및 설명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4F99E8-9C1A-43B4-884A-BE52FB0E66F5}"/>
              </a:ext>
            </a:extLst>
          </p:cNvPr>
          <p:cNvSpPr txBox="1"/>
          <p:nvPr/>
        </p:nvSpPr>
        <p:spPr>
          <a:xfrm>
            <a:off x="5830657" y="4337149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238043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개발 동기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83869" y="1807631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1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647001" y="471181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55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5416169" y="629018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개발 동기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5" y="291212"/>
            <a:ext cx="5934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9BFAF8-635E-403D-8BD4-CD824FF89EB2}"/>
              </a:ext>
            </a:extLst>
          </p:cNvPr>
          <p:cNvSpPr txBox="1"/>
          <p:nvPr/>
        </p:nvSpPr>
        <p:spPr>
          <a:xfrm>
            <a:off x="6775837" y="2841363"/>
            <a:ext cx="44910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i="1" dirty="0">
                <a:solidFill>
                  <a:srgbClr val="C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전 세계 누적 </a:t>
            </a:r>
            <a:r>
              <a:rPr lang="ko-KR" altLang="en-US" sz="2500" b="1" i="1" dirty="0" err="1">
                <a:solidFill>
                  <a:srgbClr val="C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확진자</a:t>
            </a:r>
            <a:r>
              <a:rPr lang="en-US" altLang="ko-KR" sz="2500" b="1" i="1" dirty="0">
                <a:solidFill>
                  <a:srgbClr val="C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( 8.11</a:t>
            </a:r>
            <a:r>
              <a:rPr lang="ko-KR" altLang="en-US" sz="2500" b="1" i="1" dirty="0">
                <a:solidFill>
                  <a:srgbClr val="C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기준 </a:t>
            </a:r>
            <a:r>
              <a:rPr lang="en-US" altLang="ko-KR" sz="2500" b="1" i="1" dirty="0">
                <a:solidFill>
                  <a:srgbClr val="C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2500" b="1" i="1" dirty="0">
                <a:solidFill>
                  <a:srgbClr val="C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2500" b="1" i="1" dirty="0">
                <a:solidFill>
                  <a:srgbClr val="C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: </a:t>
            </a:r>
          </a:p>
          <a:p>
            <a:endParaRPr lang="en-US" altLang="ko-KR" sz="1400" b="1" i="1" dirty="0">
              <a:solidFill>
                <a:srgbClr val="C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5000" b="1" i="1" dirty="0">
                <a:solidFill>
                  <a:srgbClr val="C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204,877,671</a:t>
            </a:r>
            <a:endParaRPr lang="ko-KR" altLang="en-US" sz="5000" b="1" i="1" dirty="0">
              <a:solidFill>
                <a:srgbClr val="C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6DE7C2-5E16-4EC9-8EDC-AA03C6B4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78" y="2014405"/>
            <a:ext cx="5275711" cy="311585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F539A88-35FD-4DD8-9F25-08B735124995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6730F65-529A-4C0B-BC3A-9669AF44977B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9B60C1-EA93-427C-B1FF-77B8936883E6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E316AEE-1BE8-4648-B3F3-223D339CE7A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69EECF53-DED8-4720-B002-3E59A4A4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6291">
            <a:off x="4664314" y="3855766"/>
            <a:ext cx="3642999" cy="19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21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4" y="291212"/>
            <a:ext cx="5934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4142CE-0331-49B6-9369-4EC6ADDBE569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015F0A-1F8D-418B-8F16-36CD812DE271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 descr="파티 ">
            <a:extLst>
              <a:ext uri="{FF2B5EF4-FFF2-40B4-BE49-F238E27FC236}">
                <a16:creationId xmlns:a16="http://schemas.microsoft.com/office/drawing/2014/main" id="{BF133A8F-F9D8-4E3A-ADE8-E68E10A1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608" y="1890831"/>
            <a:ext cx="4933756" cy="30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대학 수업">
            <a:extLst>
              <a:ext uri="{FF2B5EF4-FFF2-40B4-BE49-F238E27FC236}">
                <a16:creationId xmlns:a16="http://schemas.microsoft.com/office/drawing/2014/main" id="{0A88D267-53CE-4B36-9080-DE5338274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7" y="1890831"/>
            <a:ext cx="5231867" cy="30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화살이(가) 표시된 사진&#10;&#10;자동 생성된 설명">
            <a:extLst>
              <a:ext uri="{FF2B5EF4-FFF2-40B4-BE49-F238E27FC236}">
                <a16:creationId xmlns:a16="http://schemas.microsoft.com/office/drawing/2014/main" id="{E38F616A-90B5-46EA-BFF5-52592016F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51" y="2672447"/>
            <a:ext cx="2809004" cy="1923387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B332A9C-855E-4556-8849-2FCA8EB01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6291">
            <a:off x="3244823" y="4412165"/>
            <a:ext cx="3013005" cy="161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2559C7B3-B568-440A-836F-8BF35D0B3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6291">
            <a:off x="9104424" y="4345233"/>
            <a:ext cx="3013005" cy="161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 descr="화살이(가) 표시된 사진&#10;&#10;자동 생성된 설명">
            <a:extLst>
              <a:ext uri="{FF2B5EF4-FFF2-40B4-BE49-F238E27FC236}">
                <a16:creationId xmlns:a16="http://schemas.microsoft.com/office/drawing/2014/main" id="{DA69EBD5-1AFA-424F-A44C-7D358B575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83" y="2634221"/>
            <a:ext cx="2809004" cy="192338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059A04-5AF9-4DEC-A2BF-7EF430A2F6E5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0FB3C51-C014-40E7-A984-9936446C4B3C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3D2B75-3993-4A64-B6F2-424DD7A37C3A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2E31CB-628C-4490-B536-6423C410E395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7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4" y="291212"/>
            <a:ext cx="593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4142CE-0331-49B6-9369-4EC6ADDBE569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015F0A-1F8D-418B-8F16-36CD812DE271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대학 친구&amp;#39;가 평생 함께 갈 인생 친구라고 느껴지는 순간 5 - 인사이트">
            <a:extLst>
              <a:ext uri="{FF2B5EF4-FFF2-40B4-BE49-F238E27FC236}">
                <a16:creationId xmlns:a16="http://schemas.microsoft.com/office/drawing/2014/main" id="{94CC9C77-8DD7-4EC7-B748-FD966D98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363" y="1223545"/>
            <a:ext cx="5863273" cy="391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 descr="화살이(가) 표시된 사진&#10;&#10;자동 생성된 설명">
            <a:extLst>
              <a:ext uri="{FF2B5EF4-FFF2-40B4-BE49-F238E27FC236}">
                <a16:creationId xmlns:a16="http://schemas.microsoft.com/office/drawing/2014/main" id="{C0A662D1-C617-4942-94E3-FDD746E33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897" y="2086313"/>
            <a:ext cx="3396343" cy="2325551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6855A9D0-1D8D-4391-8892-08E0745C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6291">
            <a:off x="6485212" y="3735981"/>
            <a:ext cx="3642999" cy="195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C3E38-A81D-4583-87E7-EA4C064C7024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23B4DA-8897-48A0-B775-0F392A7ED551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17F4A5A-056E-407B-9620-A3997A228B22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9F64EC7-D647-4B4C-AE17-C1D3B74F2B77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3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799284" y="291212"/>
            <a:ext cx="5934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1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44142CE-0331-49B6-9369-4EC6ADDBE569}"/>
              </a:ext>
            </a:extLst>
          </p:cNvPr>
          <p:cNvCxnSpPr>
            <a:cxnSpLocks/>
          </p:cNvCxnSpPr>
          <p:nvPr/>
        </p:nvCxnSpPr>
        <p:spPr>
          <a:xfrm>
            <a:off x="-61519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015F0A-1F8D-418B-8F16-36CD812DE271}"/>
              </a:ext>
            </a:extLst>
          </p:cNvPr>
          <p:cNvCxnSpPr>
            <a:cxnSpLocks/>
          </p:cNvCxnSpPr>
          <p:nvPr/>
        </p:nvCxnSpPr>
        <p:spPr>
          <a:xfrm>
            <a:off x="12242334" y="2978327"/>
            <a:ext cx="0" cy="901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457DC5B-2CAB-4EFC-952B-53949B7A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95" y="1528723"/>
            <a:ext cx="3394276" cy="3509826"/>
          </a:xfrm>
          <a:prstGeom prst="rect">
            <a:avLst/>
          </a:prstGeom>
        </p:spPr>
      </p:pic>
      <p:pic>
        <p:nvPicPr>
          <p:cNvPr id="14" name="Picture 6" descr="Group of College Friends Walking Stock Footage Video (100% Royalty-free)  20639233 | Shutterstock">
            <a:extLst>
              <a:ext uri="{FF2B5EF4-FFF2-40B4-BE49-F238E27FC236}">
                <a16:creationId xmlns:a16="http://schemas.microsoft.com/office/drawing/2014/main" id="{E95D58C5-7CB1-495B-944C-D15C3E95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760" y="1528723"/>
            <a:ext cx="6069330" cy="341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화살이(가) 표시된 사진&#10;&#10;자동 생성된 설명">
            <a:extLst>
              <a:ext uri="{FF2B5EF4-FFF2-40B4-BE49-F238E27FC236}">
                <a16:creationId xmlns:a16="http://schemas.microsoft.com/office/drawing/2014/main" id="{A79B4FE1-9EBF-4CC7-BBD9-3170E897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564" y="2746776"/>
            <a:ext cx="2292201" cy="26386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16BBB5-95DD-48DB-A7C7-710AF43EC4AF}"/>
              </a:ext>
            </a:extLst>
          </p:cNvPr>
          <p:cNvSpPr txBox="1"/>
          <p:nvPr/>
        </p:nvSpPr>
        <p:spPr>
          <a:xfrm>
            <a:off x="5647000" y="636906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CAE495-F879-4134-9305-472979A8C734}"/>
              </a:ext>
            </a:extLst>
          </p:cNvPr>
          <p:cNvSpPr/>
          <p:nvPr/>
        </p:nvSpPr>
        <p:spPr>
          <a:xfrm>
            <a:off x="5695605" y="6278640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A370BF0-6327-4A74-9336-AEA068728F3D}"/>
              </a:ext>
            </a:extLst>
          </p:cNvPr>
          <p:cNvSpPr/>
          <p:nvPr/>
        </p:nvSpPr>
        <p:spPr>
          <a:xfrm>
            <a:off x="5996211" y="6278640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789423-2FD6-4649-BE25-376C4E2707AA}"/>
              </a:ext>
            </a:extLst>
          </p:cNvPr>
          <p:cNvSpPr/>
          <p:nvPr/>
        </p:nvSpPr>
        <p:spPr>
          <a:xfrm>
            <a:off x="6296817" y="6278640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21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874CAD7-6DC1-4789-97EB-05A53FEED3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BB0C-3660-46B8-BC83-2C0261E665D1}"/>
              </a:ext>
            </a:extLst>
          </p:cNvPr>
          <p:cNvSpPr txBox="1"/>
          <p:nvPr/>
        </p:nvSpPr>
        <p:spPr>
          <a:xfrm>
            <a:off x="5683869" y="1807631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Part 2</a:t>
            </a:r>
            <a:endParaRPr lang="ko-KR" altLang="en-US" sz="105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9C34-6908-4D8A-86C2-B1F547336340}"/>
              </a:ext>
            </a:extLst>
          </p:cNvPr>
          <p:cNvSpPr txBox="1"/>
          <p:nvPr/>
        </p:nvSpPr>
        <p:spPr>
          <a:xfrm>
            <a:off x="5647000" y="471181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Pork Katsu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2092D-724A-4B5F-A327-F54A914AB553}"/>
              </a:ext>
            </a:extLst>
          </p:cNvPr>
          <p:cNvSpPr txBox="1"/>
          <p:nvPr/>
        </p:nvSpPr>
        <p:spPr>
          <a:xfrm>
            <a:off x="4827064" y="2551837"/>
            <a:ext cx="2537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사용된 기술 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및 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흐름도 </a:t>
            </a:r>
            <a:endParaRPr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18658F-CFA6-423E-8A5E-D2F83CEF0235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555F2E-DC22-469D-8313-23D4EB747C73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58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279</Words>
  <Application>Microsoft Office PowerPoint</Application>
  <PresentationFormat>와이드스크린</PresentationFormat>
  <Paragraphs>106</Paragraphs>
  <Slides>27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Noto Sans CJK KR Black</vt:lpstr>
      <vt:lpstr>Noto Sans CJK KR Light</vt:lpstr>
      <vt:lpstr>Noto Sans CJK KR Regular</vt:lpstr>
      <vt:lpstr>tvN 즐거운이야기 Medium</vt:lpstr>
      <vt:lpstr>맑은 고딕</vt:lpstr>
      <vt:lpstr>에스코어 드림 9 Black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PPT PROJECT</dc:creator>
  <cp:lastModifiedBy>T32088</cp:lastModifiedBy>
  <cp:revision>37</cp:revision>
  <dcterms:created xsi:type="dcterms:W3CDTF">2020-04-21T04:25:53Z</dcterms:created>
  <dcterms:modified xsi:type="dcterms:W3CDTF">2021-08-17T01:20:12Z</dcterms:modified>
</cp:coreProperties>
</file>